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851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6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28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492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6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10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1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79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2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9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7BB0-3837-4235-8904-EC9F8DA56C99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16DC-B745-43A1-A615-1EBDB2CA76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8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11.</a:t>
            </a:r>
            <a:r>
              <a:rPr lang="ru-RU" dirty="0"/>
              <a:t>CWM</a:t>
            </a:r>
            <a:r>
              <a:rPr lang="kk-KZ" dirty="0"/>
              <a:t> стандарттары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9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CWM</a:t>
            </a:r>
            <a:r>
              <a:rPr lang="kk-KZ" dirty="0" smtClean="0"/>
              <a:t> стандарттары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476375"/>
            <a:ext cx="7742237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04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CWM</a:t>
            </a:r>
            <a:r>
              <a:rPr lang="kk-KZ" dirty="0" smtClean="0"/>
              <a:t> стандарттары құрылымы мен құрамы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77" y="2060694"/>
            <a:ext cx="8690495" cy="3864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56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5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05ced139e64a017df67f62efaf611aaa252bd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Дәріс 11.CWM стандарттары</vt:lpstr>
      <vt:lpstr>CWM стандарттары</vt:lpstr>
      <vt:lpstr>CWM стандарттары құрылымы мен құрамы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11.CWM стандарттары</dc:title>
  <dc:creator>БахНаз</dc:creator>
  <cp:lastModifiedBy>БахНаз</cp:lastModifiedBy>
  <cp:revision>3</cp:revision>
  <dcterms:created xsi:type="dcterms:W3CDTF">2019-01-08T08:17:55Z</dcterms:created>
  <dcterms:modified xsi:type="dcterms:W3CDTF">2019-01-08T08:45:02Z</dcterms:modified>
</cp:coreProperties>
</file>